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87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FDD50-744B-720D-3685-4F7D636FAA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E62634-A78E-8E0B-7F7E-4791080922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E02695-95B2-6D11-90C2-5AE1D16741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0C626-4AE1-445D-8144-8482381AC7C9}" type="datetimeFigureOut">
              <a:rPr lang="en-US" smtClean="0"/>
              <a:t>4/14/2024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1EB41C-AD77-60CE-11EA-240A8F254F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B54D00-9259-B68C-FD2F-91E6A5EA5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42A01-0CF8-4C3C-A847-CB7DA05DA5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0441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2C1AD-FC12-9BE6-6846-5E25A31A71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CD02C6-E7A2-D957-62EC-02D99C1821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3B60F1-5D0B-98BA-80D0-23DB27EDEE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0C626-4AE1-445D-8144-8482381AC7C9}" type="datetimeFigureOut">
              <a:rPr lang="en-US" smtClean="0"/>
              <a:t>4/14/2024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2B2A42-F264-AAB6-A45E-CE424D088C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DA2942-28D4-A6BC-9B0B-64D97B7F4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42A01-0CF8-4C3C-A847-CB7DA05DA5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4384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389C5E6-610E-4AAF-9165-1F186D45501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6A37102-486D-2FAA-3E4E-7659241A9C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394317-3369-6878-3C6C-A89EF9B9B1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0C626-4AE1-445D-8144-8482381AC7C9}" type="datetimeFigureOut">
              <a:rPr lang="en-US" smtClean="0"/>
              <a:t>4/14/2024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60F160-A387-B04F-CE4B-30B710C07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C7AA7D-40C1-EDBE-12D3-2BC15DD3F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42A01-0CF8-4C3C-A847-CB7DA05DA5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7744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CC439B-D3C6-7407-B0F0-9BD988951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BC552B-24E8-B4E1-F405-06BC01420F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C7799C-46F4-20A6-4B0F-9A7CD7AF7F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0C626-4AE1-445D-8144-8482381AC7C9}" type="datetimeFigureOut">
              <a:rPr lang="en-US" smtClean="0"/>
              <a:t>4/14/2024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AF6D20-8E84-DF6B-E83F-3CD538BAA4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16DDE8-A95E-D7C9-95C7-14996D2E6D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42A01-0CF8-4C3C-A847-CB7DA05DA5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1959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A5491-8560-D7BA-C667-8056D077BE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69BDD4-33B7-3F4C-11E6-FD59E45C86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7192B9-D8D5-621B-0BB8-FF870447FE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0C626-4AE1-445D-8144-8482381AC7C9}" type="datetimeFigureOut">
              <a:rPr lang="en-US" smtClean="0"/>
              <a:t>4/14/2024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4A194-38FB-8123-80D4-6C3BA5300C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21DB1F-D129-66C6-00B9-5761D830C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42A01-0CF8-4C3C-A847-CB7DA05DA5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5088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EB653-C088-CC28-2209-DFADF522D5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99328A-BC7C-5131-3F04-55B95D3105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DA5CBA-2EE1-3040-B136-749E72FF60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0520A2-304C-8658-04B6-5E656C7FF8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0C626-4AE1-445D-8144-8482381AC7C9}" type="datetimeFigureOut">
              <a:rPr lang="en-US" smtClean="0"/>
              <a:t>4/14/2024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25B519-2C96-4E52-BD83-EE68A9AF9F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21D76D-D525-2092-1C19-C49FCFEE7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42A01-0CF8-4C3C-A847-CB7DA05DA5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8760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9F00D5-BA5F-9034-5FAE-398C86FD86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D9BCAA-41B1-614A-D4C0-4A4DE811EE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2C733E-3327-F784-C0F1-1A65E31773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9CDF93C-F824-A6B5-9FD1-16A8911D4B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0D87F2-2828-531C-054C-B432924295F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889FA8C-3CE1-3C55-7C94-B9070051CA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0C626-4AE1-445D-8144-8482381AC7C9}" type="datetimeFigureOut">
              <a:rPr lang="en-US" smtClean="0"/>
              <a:t>4/14/2024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FA6C363-42BF-5709-D741-F98325936A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E450F7E-BEA4-B47B-6FB6-61D9911097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42A01-0CF8-4C3C-A847-CB7DA05DA5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033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64E7BE-D8FB-8791-4D24-C06616DD9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7121A3-2DB3-99A3-66A6-790853AB75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0C626-4AE1-445D-8144-8482381AC7C9}" type="datetimeFigureOut">
              <a:rPr lang="en-US" smtClean="0"/>
              <a:t>4/14/2024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0A5257-8D50-082E-6B75-30F50ACB29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EFF1DC-BD25-7E99-0A2F-B704714222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42A01-0CF8-4C3C-A847-CB7DA05DA5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9848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B412ADC-FEFB-1198-5172-D1B14F8BE3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0C626-4AE1-445D-8144-8482381AC7C9}" type="datetimeFigureOut">
              <a:rPr lang="en-US" smtClean="0"/>
              <a:t>4/14/2024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2AD50C5-F7A0-A048-4078-05217F35E3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B08142-3B53-D67D-77B7-5567E8FA32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42A01-0CF8-4C3C-A847-CB7DA05DA5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0532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0B383B-505E-C328-C465-CE09D579DE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C9B8AE-8E00-A1FD-E6B3-5B9956C995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EEB1C2-DDD4-A9BE-E8B8-786518395D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F3C773-9DE9-300D-CA1C-9DDF48294C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0C626-4AE1-445D-8144-8482381AC7C9}" type="datetimeFigureOut">
              <a:rPr lang="en-US" smtClean="0"/>
              <a:t>4/14/2024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7D6478-58BC-F3DC-8F9A-0829925B21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1B4D6E-6E6A-02AD-2F8D-8D61A63B9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42A01-0CF8-4C3C-A847-CB7DA05DA5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6683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C7C5C4-B81F-6613-EFC5-6CBF8D3EC6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7EB2327-387A-3A84-08E3-DC920BBA929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9EE41C-0CA3-78AD-32F8-C6AAC372D8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6823CA-B0C5-EE63-CC3E-AE1F34DCD7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0C626-4AE1-445D-8144-8482381AC7C9}" type="datetimeFigureOut">
              <a:rPr lang="en-US" smtClean="0"/>
              <a:t>4/14/2024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3CFBFA-84BE-C232-9BF9-E1904FED5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BE8694-D2CD-85FE-61B3-F0B2D930B1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42A01-0CF8-4C3C-A847-CB7DA05DA5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6799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9FB4783-902A-5614-4400-AF7DD9D68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6EA103-5C21-4CD7-7803-38286089D3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130EE5-454B-087E-6247-B7ACB7807C1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710C626-4AE1-445D-8144-8482381AC7C9}" type="datetimeFigureOut">
              <a:rPr lang="en-US" smtClean="0"/>
              <a:t>4/14/2024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B35188-25BE-EC6A-59E7-74ED7CE523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86A96E-F5F2-6CAE-CCED-42D183CAE2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6B42A01-0CF8-4C3C-A847-CB7DA05DA5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7728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7922B7-52C1-260A-F9AC-75EBFFEFD0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859684" cy="6858000"/>
          </a:xfrm>
          <a:prstGeom prst="rect">
            <a:avLst/>
          </a:prstGeom>
        </p:spPr>
      </p:pic>
      <p:pic>
        <p:nvPicPr>
          <p:cNvPr id="6" name="HDJPrefab">
            <a:hlinkClick r:id="" action="ppaction://media"/>
            <a:extLst>
              <a:ext uri="{FF2B5EF4-FFF2-40B4-BE49-F238E27FC236}">
                <a16:creationId xmlns:a16="http://schemas.microsoft.com/office/drawing/2014/main" id="{E5DD41B6-9283-1CE8-3882-AC2FB71AE43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859684" y="1716386"/>
            <a:ext cx="6332316" cy="3237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961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37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Office PowerPoint</Application>
  <PresentationFormat>Widescreen</PresentationFormat>
  <Paragraphs>0</Paragraphs>
  <Slides>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Aptos</vt:lpstr>
      <vt:lpstr>Aptos Display</vt:lpstr>
      <vt:lpstr>Arial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Andrew Bonilla</dc:creator>
  <cp:lastModifiedBy>Andrew Bonilla</cp:lastModifiedBy>
  <cp:revision>1</cp:revision>
  <dcterms:created xsi:type="dcterms:W3CDTF">2024-04-14T19:57:09Z</dcterms:created>
  <dcterms:modified xsi:type="dcterms:W3CDTF">2024-04-14T20:00:49Z</dcterms:modified>
</cp:coreProperties>
</file>